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298B-6988-4CEA-9E6B-7A6006F291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3419-3318-4E4B-89C6-3B6BF9851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298B-6988-4CEA-9E6B-7A6006F291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3419-3318-4E4B-89C6-3B6BF9851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298B-6988-4CEA-9E6B-7A6006F291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3419-3318-4E4B-89C6-3B6BF9851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298B-6988-4CEA-9E6B-7A6006F291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3419-3318-4E4B-89C6-3B6BF9851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298B-6988-4CEA-9E6B-7A6006F291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3419-3318-4E4B-89C6-3B6BF9851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298B-6988-4CEA-9E6B-7A6006F291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3419-3318-4E4B-89C6-3B6BF9851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298B-6988-4CEA-9E6B-7A6006F291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3419-3318-4E4B-89C6-3B6BF9851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298B-6988-4CEA-9E6B-7A6006F291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3419-3318-4E4B-89C6-3B6BF9851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298B-6988-4CEA-9E6B-7A6006F291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3419-3318-4E4B-89C6-3B6BF9851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298B-6988-4CEA-9E6B-7A6006F291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3419-3318-4E4B-89C6-3B6BF9851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298B-6988-4CEA-9E6B-7A6006F291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A3419-3318-4E4B-89C6-3B6BF9851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4298B-6988-4CEA-9E6B-7A6006F291A6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A3419-3318-4E4B-89C6-3B6BF9851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43174" y="1500174"/>
            <a:ext cx="43576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Портфолио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8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Воспитателя</a:t>
            </a:r>
          </a:p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редней группы «Звёздочки»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МБДОУ «Детский сад № 1 «Ласточка» </a:t>
            </a:r>
          </a:p>
          <a:p>
            <a:pPr algn="ctr"/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Гудермесский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муниципальный район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с.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Ишхой-Юрт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Алсултановой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Хеды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Хусаиновны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 descr="index.jpg"/>
          <p:cNvPicPr>
            <a:picLocks noChangeAspect="1"/>
          </p:cNvPicPr>
          <p:nvPr/>
        </p:nvPicPr>
        <p:blipFill>
          <a:blip r:embed="rId3" cstate="print"/>
          <a:srcRect t="19791" r="5555" b="6250"/>
          <a:stretch>
            <a:fillRect/>
          </a:stretch>
        </p:blipFill>
        <p:spPr>
          <a:xfrm>
            <a:off x="214282" y="214290"/>
            <a:ext cx="2463093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5984" y="1571612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54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929718" cy="7363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i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50" i="1" dirty="0" err="1" smtClean="0">
                <a:latin typeface="Times New Roman" pitchFamily="18" charset="0"/>
                <a:cs typeface="Times New Roman" pitchFamily="18" charset="0"/>
              </a:rPr>
              <a:t>Алсултанова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i="1" dirty="0" err="1" smtClean="0">
                <a:latin typeface="Times New Roman" pitchFamily="18" charset="0"/>
                <a:cs typeface="Times New Roman" pitchFamily="18" charset="0"/>
              </a:rPr>
              <a:t>Хеда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i="1" dirty="0" err="1" smtClean="0">
                <a:latin typeface="Times New Roman" pitchFamily="18" charset="0"/>
                <a:cs typeface="Times New Roman" pitchFamily="18" charset="0"/>
              </a:rPr>
              <a:t>Хусаиновна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1550" i="1" dirty="0" err="1" smtClean="0">
                <a:latin typeface="Times New Roman" pitchFamily="18" charset="0"/>
                <a:cs typeface="Times New Roman" pitchFamily="18" charset="0"/>
              </a:rPr>
              <a:t>высшее-педагогическое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году окончила 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«Дагестанский государственный педагогический университет», 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присвоена 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квалификация Бакалавр по направлению подготовки «Психолого-педагогическое образование» .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Общий трудовой стаж 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2,1 года , 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стаж педагогической работы 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2,1 года. </a:t>
            </a:r>
            <a:endParaRPr lang="ru-RU" sz="155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           Как 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в имени человека изначально заложено некое значение, так и в названии профессии есть значение. </a:t>
            </a:r>
          </a:p>
          <a:p>
            <a:pPr algn="ctr"/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550" b="1" i="1" dirty="0" smtClean="0">
                <a:latin typeface="Times New Roman" pitchFamily="18" charset="0"/>
                <a:cs typeface="Times New Roman" pitchFamily="18" charset="0"/>
              </a:rPr>
              <a:t>Люблю </a:t>
            </a:r>
            <a:r>
              <a:rPr lang="ru-RU" sz="1550" b="1" i="1" dirty="0">
                <a:latin typeface="Times New Roman" pitchFamily="18" charset="0"/>
                <a:cs typeface="Times New Roman" pitchFamily="18" charset="0"/>
              </a:rPr>
              <a:t>детей я всей душой, и знаньями делиться рада.</a:t>
            </a:r>
          </a:p>
          <a:p>
            <a:pPr algn="ctr"/>
            <a:r>
              <a:rPr lang="ru-RU" sz="1550" b="1" i="1" dirty="0" smtClean="0">
                <a:latin typeface="Times New Roman" pitchFamily="18" charset="0"/>
                <a:cs typeface="Times New Roman" pitchFamily="18" charset="0"/>
              </a:rPr>
              <a:t>     Возможность </a:t>
            </a:r>
            <a:r>
              <a:rPr lang="ru-RU" sz="1550" b="1" i="1" dirty="0">
                <a:latin typeface="Times New Roman" pitchFamily="18" charset="0"/>
                <a:cs typeface="Times New Roman" pitchFamily="18" charset="0"/>
              </a:rPr>
              <a:t>вместе быть всегда, успехи их - моя награда!</a:t>
            </a:r>
          </a:p>
          <a:p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            В 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своей работе я иду от интересов, возможностей, способностей детей. Именно такой прием активизирует активность ребенка, способствует самостоятельности и самовыражению. Во время общения у детей улучшается настроение, появляется чувство радости, удовольствия. Я уверена, что детей надо любить такими, какие они есть, воспитывать в них чувства собственного достоинства и ответственности за себя и свои поступки. Хвалить, поощрять, одобрять, создавать положительную атмосферу вокруг него. И еще каждый малыш должен знать, что он важен и нужен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           Чтобы 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идти в ногу со временем я повышаю свою квалификацию: в 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прошла 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курсы </a:t>
            </a:r>
            <a:r>
              <a:rPr lang="ru-RU" sz="1550" i="1" dirty="0" smtClean="0">
                <a:latin typeface="Times New Roman" pitchFamily="18" charset="0"/>
                <a:cs typeface="Times New Roman" pitchFamily="18" charset="0"/>
              </a:rPr>
              <a:t>повышения квалификации по дополнительной профессиональной программе «Педагогическая деятельность в рамках реализации ФГОС дошкольного образования».</a:t>
            </a:r>
            <a:r>
              <a:rPr lang="ru-RU" sz="1550" dirty="0"/>
              <a:t> </a:t>
            </a:r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Свою педагогическую деятельность считаю эффективной, т.к. полученные результаты, требуемые и желаемые, соответствуют моим поставленным задачам.</a:t>
            </a:r>
          </a:p>
          <a:p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Могу ли я назвать себя Воспитателем с большой буквы? Важно не столько мнение окружающих, сколько сам процесс ежеминутного взаимодействия с детьми. Хотя всё в жизни взаимосвязано. С радостью ли ребёнок переступает каждый день порог детского сада, встречает ли тебя с улыбкой, даже если он уже учится в школе, играет ли в сюжетно-ролевую игру «Детский сад» дома, непременно становясь именно на твоё место - вот наивысшая оценка для любого воспитателя, даже если у него нет наград и медалей.</a:t>
            </a:r>
          </a:p>
          <a:p>
            <a:pPr algn="ctr"/>
            <a:r>
              <a:rPr lang="ru-RU" sz="1550" i="1" dirty="0">
                <a:latin typeface="Times New Roman" pitchFamily="18" charset="0"/>
                <a:cs typeface="Times New Roman" pitchFamily="18" charset="0"/>
              </a:rPr>
              <a:t>Высшая награда - любовь детей!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71604" y="214290"/>
            <a:ext cx="57864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Моё педагогическое кредо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«Детство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— это важнейший период человеческой жизни, не подготовка к будущей жизни, а настоящая, яркая, самобытная, неповторимая жизнь. И от того, кто вел ребенка за руку в детские годы, что вошло в его разум и сердце из окружающего мира — от этого в решающей степени зависит, каким человеком станет сегодняшний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малыш».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i="1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28612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Девиз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Дела? Проблемы? Все пустое!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Душа ребенка – вот святое!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Цветок в душе ещё так мал!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Успей полить, чтоб не завял!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71480"/>
            <a:ext cx="91440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Microsoft Sans Serif" panose="020B0604020202020204" pitchFamily="34" charset="0"/>
              </a:rPr>
              <a:t>Личностные характеристики</a:t>
            </a:r>
            <a:endParaRPr lang="ru-RU" sz="2800" b="1" i="1" u="sng" dirty="0" smtClean="0">
              <a:solidFill>
                <a:srgbClr val="990000"/>
              </a:solidFill>
            </a:endParaRPr>
          </a:p>
          <a:p>
            <a:pPr marL="342900" indent="-34290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   Высокие нравственные качества.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Если воспитатель сам не обладает качествами, которым он учит детей, то как же он их этому научит? Педагог ДОУ должен следить за своими поступками, быть честным с собой и детьми, отвечать за свои слова, быть открытым перед детьми, уважительно относиться к ним.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2.   Организаторские способности.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Умение планировать, выполнять всё      последовательно и чётко, подходить к педагогической деятельности комплексно — это качества, которые обеспечат успешную работу воспитателя ДОУ.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3.   Трудолюбие.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Работа с детьми отнимает много энергии, а ведь важно работать с радостью. Если будете всем сердцем любить свою профессию — работать будет одно удовольствие.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4.    Способность к творчеству.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В детском саду приходится много придумывать, чтобы сделать воспитание и обучение детей максимально для них интересным. Хорошо, когда воспитателю это с лёгкостью удаётся.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0232" y="142852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Microsoft Sans Serif" panose="020B0604020202020204" pitchFamily="34" charset="0"/>
              </a:rPr>
              <a:t>Профессиональная карта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  <a:cs typeface="Microsoft Sans Serif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714356"/>
          <a:ext cx="7027714" cy="554689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19547"/>
                <a:gridCol w="5308167"/>
              </a:tblGrid>
              <a:tr h="4482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Фамилия, имя, отчество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Алсултанова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Хеда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Хусаиновна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8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рождения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июля 1996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0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Домашний адрес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Чеченская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Республика, Гудермесский район, с. Ишхой-Юрт,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пер. Школьная, 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206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 педагогическое образование.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r>
                        <a:rPr lang="ru-RU" sz="1400" b="1" i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окончания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- 2017 г.;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учебного заведения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ФГБОУ ВО «</a:t>
                      </a:r>
                      <a:r>
                        <a:rPr lang="ru-RU" sz="1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Дагестанскиц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государственный педагогический университет»;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диплома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№ 100524 2661730</a:t>
                      </a: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2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«Психолого-педагогическое образование»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присвоение квалификации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</a:t>
                      </a:r>
                      <a:endParaRPr lang="ru-RU" sz="14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61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 работы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года 1 месяц;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 года 1 месяц;</a:t>
                      </a: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8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МБДОУ «Детский сад № 1 «Ласточка»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Гудермесский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 с.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Ишхой-Юрт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8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Занимаемая должность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723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повышения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квалификации.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удостоверения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233100586170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ез име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527" y="1600200"/>
            <a:ext cx="3200945" cy="4525963"/>
          </a:xfrm>
        </p:spPr>
      </p:pic>
      <p:pic>
        <p:nvPicPr>
          <p:cNvPr id="4" name="Содержимое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85918" y="214290"/>
            <a:ext cx="5616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Microsoft Sans Serif" panose="020B0604020202020204" pitchFamily="34" charset="0"/>
              </a:rPr>
              <a:t>Документы</a:t>
            </a:r>
            <a:endParaRPr lang="ru-RU" sz="4400" b="1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  <a:cs typeface="Microsoft Sans Serif" panose="020B0604020202020204" pitchFamily="34" charset="0"/>
            </a:endParaRPr>
          </a:p>
        </p:txBody>
      </p:sp>
      <p:pic>
        <p:nvPicPr>
          <p:cNvPr id="7" name="Рисунок 6" descr="Без имен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975668" y="595911"/>
            <a:ext cx="2643208" cy="37373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Без имени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031132" y="2398364"/>
            <a:ext cx="2939363" cy="4143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Без имени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6614" y="1600200"/>
            <a:ext cx="3210771" cy="4525963"/>
          </a:xfrm>
        </p:spPr>
      </p:pic>
      <p:pic>
        <p:nvPicPr>
          <p:cNvPr id="4" name="Содержимое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1571604" y="214290"/>
            <a:ext cx="64087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Microsoft Sans Serif" panose="020B0604020202020204" pitchFamily="34" charset="0"/>
              </a:rPr>
              <a:t>Работа по самообразованию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59631" y="1124744"/>
          <a:ext cx="6624737" cy="507798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68152"/>
                <a:gridCol w="2397489"/>
                <a:gridCol w="2859096"/>
              </a:tblGrid>
              <a:tr h="56075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17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гг.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«Использование развивающих игр при формировании элементарных математических представлений у дошкольников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обследования уровня развития элементарных математических представлений детей моей группы, использовались следующие методы контроля: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-анализ деятельности детей на занятиях;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-анализ деятельности детей в процессе дидактических игр,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-анализ общения детей в процессе игр, самостоятельной деятельности.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5" marR="68585" marT="0" marB="0" anchor="ctr">
                    <a:cell3D prstMaterial="dkEdge">
                      <a:bevel prst="artDeco"/>
                      <a:lightRig rig="flood" dir="t"/>
                    </a:cell3D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90626_1053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6394" y="1600200"/>
            <a:ext cx="8051211" cy="4525963"/>
          </a:xfrm>
        </p:spPr>
      </p:pic>
      <p:pic>
        <p:nvPicPr>
          <p:cNvPr id="4" name="Содержимое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03648" y="260649"/>
            <a:ext cx="64087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Microsoft Sans Serif" panose="020B0604020202020204" pitchFamily="34" charset="0"/>
              </a:rPr>
              <a:t>Работа с детьми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Microsoft Sans Serif" panose="020B0604020202020204" pitchFamily="34" charset="0"/>
              </a:rPr>
              <a:t>(тематические мероприятия, открытые занятия, конкурсы)</a:t>
            </a:r>
          </a:p>
        </p:txBody>
      </p:sp>
      <p:pic>
        <p:nvPicPr>
          <p:cNvPr id="7" name="Рисунок 6" descr="54247819_379542722776651_681078941737756176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928670"/>
            <a:ext cx="1766880" cy="1766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57487927_377896052816116_752413046495295448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868" y="928670"/>
            <a:ext cx="1928802" cy="1928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56874565_1500003946801088_8308767641220147630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928670"/>
            <a:ext cx="2052632" cy="2052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20190626_1054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3000372"/>
            <a:ext cx="2357422" cy="1325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75388582_682602425479669_9108932312796151063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71802" y="2928934"/>
            <a:ext cx="2000240" cy="200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72873650_503680640212182_6612240900789735816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3000372"/>
            <a:ext cx="2000240" cy="200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20190626_11130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8596" y="4572008"/>
            <a:ext cx="2285984" cy="1714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20190626_103721.jpg"/>
          <p:cNvPicPr>
            <a:picLocks noChangeAspect="1"/>
          </p:cNvPicPr>
          <p:nvPr/>
        </p:nvPicPr>
        <p:blipFill>
          <a:blip r:embed="rId11" cstate="print"/>
          <a:srcRect l="28125"/>
          <a:stretch>
            <a:fillRect/>
          </a:stretch>
        </p:blipFill>
        <p:spPr>
          <a:xfrm>
            <a:off x="4572000" y="5000636"/>
            <a:ext cx="2007380" cy="1570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-20200203-WA0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  <p:pic>
        <p:nvPicPr>
          <p:cNvPr id="4" name="Содержимое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8860" y="214290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Microsoft Sans Serif" panose="020B0604020202020204" pitchFamily="34" charset="0"/>
              </a:rPr>
              <a:t>Достижения в педагогической деятельности</a:t>
            </a:r>
            <a:endParaRPr lang="ru-RU" sz="2000" dirty="0"/>
          </a:p>
        </p:txBody>
      </p:sp>
      <p:pic>
        <p:nvPicPr>
          <p:cNvPr id="7" name="Рисунок 6" descr="IMG-20200203-WA0065.jpg"/>
          <p:cNvPicPr>
            <a:picLocks noChangeAspect="1"/>
          </p:cNvPicPr>
          <p:nvPr/>
        </p:nvPicPr>
        <p:blipFill>
          <a:blip r:embed="rId2" cstate="print"/>
          <a:srcRect t="2083" b="4166"/>
          <a:stretch>
            <a:fillRect/>
          </a:stretch>
        </p:blipFill>
        <p:spPr>
          <a:xfrm>
            <a:off x="642910" y="1000108"/>
            <a:ext cx="3071807" cy="5119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IMG-20200203-WA0066.jpg"/>
          <p:cNvPicPr>
            <a:picLocks noChangeAspect="1"/>
          </p:cNvPicPr>
          <p:nvPr/>
        </p:nvPicPr>
        <p:blipFill>
          <a:blip r:embed="rId4" cstate="print"/>
          <a:srcRect t="6250" b="8333"/>
          <a:stretch>
            <a:fillRect/>
          </a:stretch>
        </p:blipFill>
        <p:spPr>
          <a:xfrm>
            <a:off x="4714876" y="1000108"/>
            <a:ext cx="3387167" cy="5143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669</Words>
  <Application>Microsoft Office PowerPoint</Application>
  <PresentationFormat>Экран (4:3)</PresentationFormat>
  <Paragraphs>75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11</cp:revision>
  <dcterms:created xsi:type="dcterms:W3CDTF">2020-02-03T19:16:43Z</dcterms:created>
  <dcterms:modified xsi:type="dcterms:W3CDTF">2020-02-03T21:12:25Z</dcterms:modified>
</cp:coreProperties>
</file>